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66" r:id="rId11"/>
    <p:sldId id="267" r:id="rId12"/>
    <p:sldId id="270" r:id="rId13"/>
    <p:sldId id="271" r:id="rId14"/>
    <p:sldId id="269" r:id="rId15"/>
    <p:sldId id="279" r:id="rId16"/>
    <p:sldId id="280" r:id="rId17"/>
    <p:sldId id="28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2558" autoAdjust="0"/>
  </p:normalViewPr>
  <p:slideViewPr>
    <p:cSldViewPr snapToGrid="0">
      <p:cViewPr varScale="1">
        <p:scale>
          <a:sx n="75" d="100"/>
          <a:sy n="75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8D5998-F47B-B048-BD4C-84221DBB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714" y="1562099"/>
            <a:ext cx="6902571" cy="48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198B0F2-B387-E049-93AD-CB52B800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914" y="1427394"/>
            <a:ext cx="7134169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BF528D2-4E62-7E4F-89F5-71D9F31B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155" y="1518558"/>
            <a:ext cx="7921687" cy="50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F8B1EC-D1AA-E545-8CD8-FF1B7C1A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296" y="1482438"/>
            <a:ext cx="8293408" cy="51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898E4-4F48-3142-B1FD-D6C2DD4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Paiement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C8A82C-52B2-2C44-BA3C-A8AEFA3B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777" y="1527462"/>
            <a:ext cx="7106446" cy="4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194</TotalTime>
  <Words>156</Words>
  <Application>Microsoft Office PowerPoint</Application>
  <PresentationFormat>Grand écran</PresentationFormat>
  <Paragraphs>78</Paragraphs>
  <Slides>18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Diagramme de séquence : Paiement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28</cp:revision>
  <dcterms:created xsi:type="dcterms:W3CDTF">2019-03-31T17:45:56Z</dcterms:created>
  <dcterms:modified xsi:type="dcterms:W3CDTF">2019-08-28T08:43:11Z</dcterms:modified>
</cp:coreProperties>
</file>